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handoutMasterIdLst>
    <p:handoutMasterId r:id="rId22"/>
  </p:handoutMasterIdLst>
  <p:sldIdLst>
    <p:sldId id="256" r:id="rId4"/>
    <p:sldId id="584" r:id="rId5"/>
    <p:sldId id="562" r:id="rId6"/>
    <p:sldId id="563" r:id="rId7"/>
    <p:sldId id="564" r:id="rId8"/>
    <p:sldId id="585" r:id="rId9"/>
    <p:sldId id="586" r:id="rId10"/>
    <p:sldId id="565" r:id="rId11"/>
    <p:sldId id="587" r:id="rId12"/>
    <p:sldId id="566" r:id="rId13"/>
    <p:sldId id="567" r:id="rId14"/>
    <p:sldId id="519" r:id="rId15"/>
    <p:sldId id="568" r:id="rId16"/>
    <p:sldId id="497" r:id="rId17"/>
    <p:sldId id="520" r:id="rId18"/>
    <p:sldId id="498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218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4047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1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528455"/>
          </a:xfrm>
        </p:spPr>
        <p:txBody>
          <a:bodyPr/>
          <a:lstStyle/>
          <a:p>
            <a:pPr algn="just"/>
            <a:r>
              <a:rPr lang="en-US" sz="3200" dirty="0"/>
              <a:t>The ordered sequence of events in a given sequence diagram is as follows:</a:t>
            </a:r>
          </a:p>
          <a:p>
            <a:pPr algn="just"/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Place an order.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Pay money to the cash counter.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Order Confirmation.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Order preparation.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Order serving.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3429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If one changes the order of the operations, then it may result in crashing the program.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can also lead to generating incorrect or buggy results.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Each sequence in the above-given sequence diagram is denoted using a different type of message.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One cannot use the same type of message to denote all the interactions in the diagram because it creates complications in the system.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5395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Benefits of Sequence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8629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176155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diagrams are used to explore any real application or a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diagrams are used to represent message flow from one object to another object.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diagrams are easier to maintain.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diagrams are easier to generate.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150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8804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147329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diagrams can be easily updated according to the changes within a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Sequence diagram allows reverse as well as forward engineering.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1979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1078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Drawbacks of Sequence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2113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79440" y="167371"/>
            <a:ext cx="10993460" cy="6090554"/>
          </a:xfrm>
        </p:spPr>
        <p:txBody>
          <a:bodyPr/>
          <a:lstStyle/>
          <a:p>
            <a:pPr algn="just"/>
            <a:r>
              <a:rPr lang="en-US" sz="3200" dirty="0"/>
              <a:t>Sequence diagrams can become complex when too many lifelines are involved in the system.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If the order of message sequence is changed, then incorrect results are produced.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Each sequence needs to be represented using different message notation, which can be a little complex.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type of message decides the type of sequence inside the diagram.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32929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3894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Sequence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538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537980"/>
          </a:xfrm>
        </p:spPr>
        <p:txBody>
          <a:bodyPr/>
          <a:lstStyle/>
          <a:p>
            <a:pPr algn="just"/>
            <a:r>
              <a:rPr lang="en-US" sz="3200" dirty="0"/>
              <a:t>A Sequence Diagram simply depicts interaction between objects in a sequential order.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purpose of a sequence diagram in UML is to visualize the sequence of a message flow in the system.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sequence diagram shows the interaction between two lifelines as a time-ordered sequence of events.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5248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995180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A sequence diagram shows an implementation of a scenario in the system.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Lifelines in the system take part during the execution of a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In a sequence diagram, a lifeline is represented by a vertical bar.</a:t>
            </a:r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2716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519054"/>
          </a:xfrm>
        </p:spPr>
        <p:txBody>
          <a:bodyPr/>
          <a:lstStyle/>
          <a:p>
            <a:pPr algn="just"/>
            <a:r>
              <a:rPr lang="en-US" sz="3200" dirty="0"/>
              <a:t>A message flow between two or more objects is represented using a vertical dotted line which extends across the bottom of the page.</a:t>
            </a:r>
            <a:endParaRPr lang="en-IN" sz="3200" dirty="0"/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In a sequence diagram, different types of messages and operators are used which are described above.</a:t>
            </a:r>
          </a:p>
          <a:p>
            <a:pPr algn="just"/>
            <a:endParaRPr lang="en-US" sz="3200" dirty="0"/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In a sequence diagram, iteration and branching are also used.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626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3687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otations in Sequence Diagram">
            <a:extLst>
              <a:ext uri="{FF2B5EF4-FFF2-40B4-BE49-F238E27FC236}">
                <a16:creationId xmlns:a16="http://schemas.microsoft.com/office/drawing/2014/main" id="{1C1E3E7D-7C02-4FD6-B01E-AA3DB70CF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3" y="200025"/>
            <a:ext cx="7190193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222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376382" y="3075059"/>
            <a:ext cx="664416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b="1" dirty="0"/>
              <a:t>Example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1236893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1499505"/>
          </a:xfrm>
        </p:spPr>
        <p:txBody>
          <a:bodyPr/>
          <a:lstStyle/>
          <a:p>
            <a:pPr algn="just"/>
            <a:r>
              <a:rPr lang="en-US" sz="3200" dirty="0"/>
              <a:t>The following sequence diagram example represents McDonald’s ordering system: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5566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quence diagram of Mcdonald's ordering system">
            <a:extLst>
              <a:ext uri="{FF2B5EF4-FFF2-40B4-BE49-F238E27FC236}">
                <a16:creationId xmlns:a16="http://schemas.microsoft.com/office/drawing/2014/main" id="{9B059EAA-584A-4A5C-812D-A7596FD4F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350" y="490537"/>
            <a:ext cx="8983300" cy="587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94779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5309</TotalTime>
  <Words>407</Words>
  <Application>Microsoft Office PowerPoint</Application>
  <PresentationFormat>Widescreen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305</cp:revision>
  <dcterms:created xsi:type="dcterms:W3CDTF">2018-04-24T17:14:44Z</dcterms:created>
  <dcterms:modified xsi:type="dcterms:W3CDTF">2023-03-22T08:35:28Z</dcterms:modified>
</cp:coreProperties>
</file>

<file path=docProps/thumbnail.jpeg>
</file>